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7" d="100"/>
          <a:sy n="97" d="100"/>
        </p:scale>
        <p:origin x="-3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-714375" y="357188"/>
            <a:ext cx="6429375" cy="868362"/>
          </a:xfrm>
        </p:spPr>
        <p:txBody>
          <a:bodyPr/>
          <a:lstStyle/>
          <a:p>
            <a:pPr eaLnBrk="1" hangingPunct="1">
              <a:tabLst>
                <a:tab pos="628650" algn="ctr"/>
                <a:tab pos="717550" algn="ctr"/>
                <a:tab pos="895350" algn="l"/>
              </a:tabLst>
            </a:pPr>
            <a:r>
              <a:rPr lang="en-GB" sz="4000" smtClean="0">
                <a:solidFill>
                  <a:srgbClr val="51626F"/>
                </a:solidFill>
                <a:latin typeface="Georgia" pitchFamily="18" charset="0"/>
              </a:rPr>
              <a:t>Social Psychologists</a:t>
            </a:r>
            <a:endParaRPr lang="en-GB" sz="4000" smtClean="0">
              <a:solidFill>
                <a:srgbClr val="A3A86B"/>
              </a:solidFill>
            </a:endParaRPr>
          </a:p>
        </p:txBody>
      </p:sp>
      <p:pic>
        <p:nvPicPr>
          <p:cNvPr id="21507" name="Picture 8" descr="fish - high re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2714625"/>
            <a:ext cx="5643563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Text Box 13"/>
          <p:cNvSpPr txBox="1">
            <a:spLocks noChangeArrowheads="1"/>
          </p:cNvSpPr>
          <p:nvPr/>
        </p:nvSpPr>
        <p:spPr bwMode="auto">
          <a:xfrm>
            <a:off x="142844" y="4846637"/>
            <a:ext cx="4248150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F0AB00"/>
                </a:solidFill>
              </a:rPr>
              <a:t>Where can I obtain relevant experience?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Voluntary Research Assistant Scheme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Charity work</a:t>
            </a:r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sz="1800" dirty="0"/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42844" y="3357562"/>
            <a:ext cx="4679950" cy="120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GB" sz="1800" dirty="0">
                <a:solidFill>
                  <a:srgbClr val="F0AB00"/>
                </a:solidFill>
              </a:rPr>
              <a:t>How do I become one?</a:t>
            </a:r>
          </a:p>
          <a:p>
            <a:pPr marL="342900" indent="-342900"/>
            <a:endParaRPr lang="en-GB" sz="1300" dirty="0"/>
          </a:p>
          <a:p>
            <a:pPr marL="342900" indent="-342900"/>
            <a:r>
              <a:rPr lang="en-GB" b="0" dirty="0"/>
              <a:t>At least an upper second class degree </a:t>
            </a:r>
          </a:p>
          <a:p>
            <a:pPr marL="342900" indent="-342900"/>
            <a:endParaRPr lang="en-GB" b="0" dirty="0"/>
          </a:p>
          <a:p>
            <a:pPr marL="342900" indent="-342900"/>
            <a:r>
              <a:rPr lang="en-GB" b="0" dirty="0"/>
              <a:t>Doctorate in Social Psychology</a:t>
            </a:r>
          </a:p>
        </p:txBody>
      </p:sp>
      <p:sp>
        <p:nvSpPr>
          <p:cNvPr id="21506" name="Text Box 5"/>
          <p:cNvSpPr txBox="1">
            <a:spLocks noChangeArrowheads="1"/>
          </p:cNvSpPr>
          <p:nvPr/>
        </p:nvSpPr>
        <p:spPr bwMode="auto">
          <a:xfrm>
            <a:off x="142844" y="1428736"/>
            <a:ext cx="8785225" cy="164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 dirty="0">
                <a:solidFill>
                  <a:srgbClr val="F0AB00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Conduct research using psychological theory to understand how people’s thoughts, feelings and behaviour are influenced by social contexts (</a:t>
            </a:r>
            <a:r>
              <a:rPr lang="en-GB" b="0" dirty="0" err="1"/>
              <a:t>eg</a:t>
            </a:r>
            <a:r>
              <a:rPr lang="en-GB" b="0" dirty="0"/>
              <a:t>: groups and relationships). You might also study individuals attitudes, motives and social norms.</a:t>
            </a:r>
          </a:p>
          <a:p>
            <a:pPr>
              <a:spcBef>
                <a:spcPct val="50000"/>
              </a:spcBef>
            </a:pPr>
            <a:r>
              <a:rPr lang="en-GB" b="0" dirty="0"/>
              <a:t>You may work as an academic or conduct research for government agencies, companies  (</a:t>
            </a:r>
            <a:r>
              <a:rPr lang="en-GB" b="0" dirty="0" err="1"/>
              <a:t>eg</a:t>
            </a:r>
            <a:r>
              <a:rPr lang="en-GB" b="0" dirty="0"/>
              <a:t>: market research) or charities.</a:t>
            </a:r>
          </a:p>
        </p:txBody>
      </p:sp>
      <p:pic>
        <p:nvPicPr>
          <p:cNvPr id="7" name="Content Placeholder 5" descr="black_tran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214290"/>
            <a:ext cx="2160588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98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Social Psychologists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308</cp:revision>
  <dcterms:created xsi:type="dcterms:W3CDTF">2011-07-19T10:22:12Z</dcterms:created>
  <dcterms:modified xsi:type="dcterms:W3CDTF">2011-08-26T09:43:44Z</dcterms:modified>
</cp:coreProperties>
</file>